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49" autoAdjust="0"/>
  </p:normalViewPr>
  <p:slideViewPr>
    <p:cSldViewPr>
      <p:cViewPr varScale="1">
        <p:scale>
          <a:sx n="51" d="100"/>
          <a:sy n="51" d="100"/>
        </p:scale>
        <p:origin x="-19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8A8237-6776-4997-94B8-845BDC7D1AAD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312971-E11F-41A5-BB10-051596DE2A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A8237-6776-4997-94B8-845BDC7D1AAD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12971-E11F-41A5-BB10-051596DE2A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A8237-6776-4997-94B8-845BDC7D1AAD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12971-E11F-41A5-BB10-051596DE2A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A8237-6776-4997-94B8-845BDC7D1AAD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12971-E11F-41A5-BB10-051596DE2A86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A8237-6776-4997-94B8-845BDC7D1AAD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12971-E11F-41A5-BB10-051596DE2A86}" type="slidenum">
              <a:rPr lang="hr-HR" smtClean="0"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A8237-6776-4997-94B8-845BDC7D1AAD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12971-E11F-41A5-BB10-051596DE2A8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A8237-6776-4997-94B8-845BDC7D1AAD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12971-E11F-41A5-BB10-051596DE2A8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A8237-6776-4997-94B8-845BDC7D1AAD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12971-E11F-41A5-BB10-051596DE2A86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A8237-6776-4997-94B8-845BDC7D1AAD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12971-E11F-41A5-BB10-051596DE2A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8A8237-6776-4997-94B8-845BDC7D1AAD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12971-E11F-41A5-BB10-051596DE2A8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8A8237-6776-4997-94B8-845BDC7D1AAD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312971-E11F-41A5-BB10-051596DE2A86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8A8237-6776-4997-94B8-845BDC7D1AAD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312971-E11F-41A5-BB10-051596DE2A8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EKO </a:t>
            </a:r>
            <a:r>
              <a:rPr lang="hr-HR" dirty="0" err="1" smtClean="0"/>
              <a:t>EKO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Hrvoje Hitrec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Leon Kovačić</a:t>
            </a:r>
          </a:p>
          <a:p>
            <a:r>
              <a:rPr lang="hr-HR" dirty="0" smtClean="0"/>
              <a:t>4.a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/>
          <a:lstStyle/>
          <a:p>
            <a:r>
              <a:rPr lang="hr-HR" dirty="0" smtClean="0"/>
              <a:t>Je li sudbina svakog inteligentnog bića da na kraju uništi samo sebe ili upravo ovo pokazuje da nismo ni izbliza tako mudri kakvima se volimo smatrati. </a:t>
            </a:r>
            <a:endParaRPr lang="hr-HR" dirty="0" smtClean="0"/>
          </a:p>
          <a:p>
            <a:r>
              <a:rPr lang="hr-HR" dirty="0" smtClean="0"/>
              <a:t>Trenutna situacija na cijeloj planeti pokazuje koliko smo maleni pod zvjezdanim nebom </a:t>
            </a:r>
            <a:r>
              <a:rPr lang="hr-HR" dirty="0" err="1" smtClean="0"/>
              <a:t>..</a:t>
            </a:r>
            <a:r>
              <a:rPr lang="hr-HR" dirty="0" smtClean="0"/>
              <a:t>.</a:t>
            </a:r>
          </a:p>
          <a:p>
            <a:r>
              <a:rPr lang="pl-PL" dirty="0" smtClean="0"/>
              <a:t>Znamo da je to u ljudskoj prirodi, </a:t>
            </a:r>
            <a:r>
              <a:rPr lang="pl-PL" dirty="0" smtClean="0"/>
              <a:t>ali </a:t>
            </a:r>
            <a:r>
              <a:rPr lang="hr-HR" dirty="0" smtClean="0"/>
              <a:t>znatiželja je ubila mačku i bilo bi dobro naučiti na njenom </a:t>
            </a:r>
            <a:r>
              <a:rPr lang="hr-HR" dirty="0" smtClean="0"/>
              <a:t>iskustvu.</a:t>
            </a:r>
          </a:p>
          <a:p>
            <a:r>
              <a:rPr lang="hr-HR" dirty="0" smtClean="0"/>
              <a:t>Ja znam da sam se zamislio …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PLANET ZEMLJA</a:t>
            </a:r>
            <a:endParaRPr lang="hr-HR" dirty="0"/>
          </a:p>
        </p:txBody>
      </p:sp>
      <p:pic>
        <p:nvPicPr>
          <p:cNvPr id="4098" name="Picture 2" descr="C:\Users\anchy\Downloads\PLANET ZEMLJ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7217465" cy="3711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/>
              <a:t>a) Kako pomažu?</a:t>
            </a:r>
          </a:p>
          <a:p>
            <a:r>
              <a:rPr lang="hr-HR" dirty="0" smtClean="0"/>
              <a:t>-Pomažu tako da uče djecu kako zajedničkim snagama održavati čistoću planeta.</a:t>
            </a:r>
          </a:p>
          <a:p>
            <a:r>
              <a:rPr lang="hr-HR" b="1" u="sng" dirty="0" smtClean="0"/>
              <a:t>b) Što možeš od njih naučiti?</a:t>
            </a:r>
          </a:p>
          <a:p>
            <a:r>
              <a:rPr lang="hr-HR" dirty="0" smtClean="0"/>
              <a:t>-Mogu naučiti kako i zašto se moram brinuti o svojoj planeti i što ću dobiti zauzvrat te kako ću se tada osjećati.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Dobra bića iz svemira pomažu našoj zemlji.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968552"/>
          </a:xfrm>
        </p:spPr>
        <p:txBody>
          <a:bodyPr/>
          <a:lstStyle/>
          <a:p>
            <a:r>
              <a:rPr lang="hr-HR" b="1" u="sng" dirty="0" smtClean="0"/>
              <a:t>a)Misliš li da bi se i ti mogao sprijateljiti s bićima s druge planete?</a:t>
            </a:r>
          </a:p>
          <a:p>
            <a:r>
              <a:rPr lang="hr-HR" dirty="0" smtClean="0"/>
              <a:t>-Mislim da bih se vrlo lako mogao sprijateljiti s vanzemaljcima,pogotovo kada bi bili ovako smiješni i druželjubivi. Svašta bih ja od njih naučio, a i oni od mene.</a:t>
            </a:r>
          </a:p>
          <a:p>
            <a:r>
              <a:rPr lang="hr-HR" b="1" u="sng" dirty="0" smtClean="0"/>
              <a:t>b) Što je važnije ,kako netko izgleda ili kako se ponaša? Obrazloži.</a:t>
            </a:r>
          </a:p>
          <a:p>
            <a:r>
              <a:rPr lang="hr-HR" dirty="0" smtClean="0"/>
              <a:t>-Meni je važnije kako se netko ponaša, jer po tome i cijenim prave prijatelje. Ne gledam vanjski izgled i nije mi bitan.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Djelo je vrlo uvjerljivo napisano.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-Najsmješniji događaj bio mi je kada je Vesna nasjela na šalu blizanaca, te su je lansirali u svojoj drvenoj raketi, čak cijela dva metra.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Koji te događaj iz djela nasmijao?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Zemljanin i Svemirac</a:t>
            </a:r>
            <a:endParaRPr lang="hr-HR" dirty="0"/>
          </a:p>
        </p:txBody>
      </p:sp>
      <p:pic>
        <p:nvPicPr>
          <p:cNvPr id="1026" name="Picture 2" descr="C:\Users\anchy\Downloads\IMG_20200504_16393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268760"/>
            <a:ext cx="4042544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je </a:t>
            </a:r>
            <a:r>
              <a:rPr lang="vi-VN" dirty="0" smtClean="0"/>
              <a:t>znan</a:t>
            </a:r>
            <a:r>
              <a:rPr lang="hr-HR" dirty="0" err="1" smtClean="0"/>
              <a:t>ost</a:t>
            </a:r>
            <a:r>
              <a:rPr lang="vi-VN" dirty="0" smtClean="0"/>
              <a:t> </a:t>
            </a:r>
            <a:r>
              <a:rPr lang="vi-VN" dirty="0" smtClean="0"/>
              <a:t>koja proučava odnose među </a:t>
            </a:r>
            <a:r>
              <a:rPr lang="hr-HR" dirty="0" smtClean="0"/>
              <a:t>živim</a:t>
            </a:r>
            <a:r>
              <a:rPr lang="vi-VN" dirty="0" smtClean="0"/>
              <a:t> organizmim</a:t>
            </a:r>
            <a:r>
              <a:rPr lang="hr-HR" dirty="0" smtClean="0"/>
              <a:t>a</a:t>
            </a:r>
            <a:r>
              <a:rPr lang="vi-VN" dirty="0" smtClean="0"/>
              <a:t>, </a:t>
            </a:r>
            <a:r>
              <a:rPr lang="vi-VN" dirty="0" smtClean="0"/>
              <a:t>kao i njihov utjecaj na okoliš u kojem obitavaju, te utjecaj tog okoliša na njih. </a:t>
            </a:r>
            <a:endParaRPr lang="hr-HR" dirty="0" smtClean="0"/>
          </a:p>
          <a:p>
            <a:r>
              <a:rPr lang="vi-VN" dirty="0" smtClean="0"/>
              <a:t>Iako </a:t>
            </a:r>
            <a:r>
              <a:rPr lang="vi-VN" dirty="0" smtClean="0"/>
              <a:t>se razvila kao grana biologije, </a:t>
            </a:r>
            <a:r>
              <a:rPr lang="hr-HR" dirty="0" smtClean="0"/>
              <a:t> </a:t>
            </a:r>
            <a:r>
              <a:rPr lang="vi-VN" dirty="0" smtClean="0"/>
              <a:t>koristi</a:t>
            </a:r>
            <a:r>
              <a:rPr lang="hr-HR" dirty="0" smtClean="0"/>
              <a:t> se</a:t>
            </a:r>
            <a:r>
              <a:rPr lang="vi-VN" dirty="0" smtClean="0"/>
              <a:t> </a:t>
            </a:r>
            <a:r>
              <a:rPr lang="vi-VN" dirty="0" smtClean="0"/>
              <a:t>i saznanjima iz kemije, fizike, matematike, te </a:t>
            </a:r>
            <a:r>
              <a:rPr lang="vi-VN" dirty="0" smtClean="0"/>
              <a:t>drugih </a:t>
            </a:r>
            <a:r>
              <a:rPr lang="vi-VN" dirty="0" smtClean="0"/>
              <a:t>prirodnih znanosti. 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EKOLOGIJA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MALENI ČISTKO</a:t>
            </a:r>
            <a:endParaRPr lang="hr-HR" dirty="0"/>
          </a:p>
        </p:txBody>
      </p:sp>
      <p:pic>
        <p:nvPicPr>
          <p:cNvPr id="2050" name="Picture 2" descr="C:\Users\anchy\Downloads\EKOLOGIJ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24744"/>
            <a:ext cx="7005441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PLANET ZEMLJA I MI …</a:t>
            </a:r>
            <a:endParaRPr lang="hr-HR" dirty="0"/>
          </a:p>
        </p:txBody>
      </p:sp>
      <p:pic>
        <p:nvPicPr>
          <p:cNvPr id="3074" name="Picture 2" descr="C:\Users\anchy\Downloads\planet-zemlj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484784"/>
            <a:ext cx="6097860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r>
              <a:rPr lang="hr-HR" dirty="0" smtClean="0"/>
              <a:t>Ovu plavu loptu na kojoj smo se nastanili </a:t>
            </a:r>
            <a:r>
              <a:rPr lang="hr-HR" dirty="0" smtClean="0"/>
              <a:t>nazvali </a:t>
            </a:r>
            <a:r>
              <a:rPr lang="hr-HR" dirty="0" smtClean="0"/>
              <a:t>smo Zemlja. </a:t>
            </a:r>
            <a:endParaRPr lang="hr-HR" dirty="0" smtClean="0"/>
          </a:p>
          <a:p>
            <a:r>
              <a:rPr lang="hr-HR" dirty="0" smtClean="0"/>
              <a:t>Samo </a:t>
            </a:r>
            <a:r>
              <a:rPr lang="hr-HR" dirty="0" smtClean="0"/>
              <a:t>ime govori koliko nam je bitan naš planet. Zemlja nam daje život i u </a:t>
            </a:r>
            <a:r>
              <a:rPr lang="hr-HR" dirty="0" smtClean="0"/>
              <a:t>zemlju </a:t>
            </a:r>
            <a:r>
              <a:rPr lang="hr-HR" dirty="0" smtClean="0"/>
              <a:t>se vraćamo kada s tim životom </a:t>
            </a:r>
            <a:r>
              <a:rPr lang="hr-HR" dirty="0" smtClean="0"/>
              <a:t>završimo.</a:t>
            </a:r>
          </a:p>
          <a:p>
            <a:r>
              <a:rPr lang="hr-HR" dirty="0" smtClean="0"/>
              <a:t>No kada se ovo poštovanje kojim smo je nazvali Zemlja, ili joj ponekad i tepamo i nazivamo je </a:t>
            </a:r>
            <a:r>
              <a:rPr lang="hr-HR" dirty="0" smtClean="0"/>
              <a:t>“Majkom”, </a:t>
            </a:r>
            <a:r>
              <a:rPr lang="hr-HR" dirty="0" smtClean="0"/>
              <a:t>pretvorilo u ovo ludilo iskorištavanja i nebrige za </a:t>
            </a:r>
            <a:r>
              <a:rPr lang="hr-HR" dirty="0" smtClean="0"/>
              <a:t>nas mlade generacije </a:t>
            </a:r>
            <a:r>
              <a:rPr lang="hr-HR" dirty="0" smtClean="0"/>
              <a:t>koje </a:t>
            </a:r>
            <a:r>
              <a:rPr lang="hr-HR" dirty="0" smtClean="0"/>
              <a:t>dolazimo </a:t>
            </a:r>
            <a:r>
              <a:rPr lang="hr-HR" dirty="0" smtClean="0"/>
              <a:t>iza </a:t>
            </a:r>
            <a:r>
              <a:rPr lang="hr-HR" dirty="0" smtClean="0"/>
              <a:t>vas odraslih. </a:t>
            </a:r>
          </a:p>
          <a:p>
            <a:r>
              <a:rPr lang="hr-HR" dirty="0" smtClean="0"/>
              <a:t>Od vas učimo, od vas upijamo, vaša smo kopija.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414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EKO EKO Hrvoje Hitrec</vt:lpstr>
      <vt:lpstr>Dobra bića iz svemira pomažu našoj zemlji.</vt:lpstr>
      <vt:lpstr>Djelo je vrlo uvjerljivo napisano.</vt:lpstr>
      <vt:lpstr>Koji te događaj iz djela nasmijao?</vt:lpstr>
      <vt:lpstr>Zemljanin i Svemirac</vt:lpstr>
      <vt:lpstr>EKOLOGIJA</vt:lpstr>
      <vt:lpstr>MALENI ČISTKO</vt:lpstr>
      <vt:lpstr>PLANET ZEMLJA I MI …</vt:lpstr>
      <vt:lpstr>Slide 9</vt:lpstr>
      <vt:lpstr>Slide 10</vt:lpstr>
      <vt:lpstr>PLANET ZEMLJA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 EKO Hrvoje Hitrec</dc:title>
  <dc:creator>anchy</dc:creator>
  <cp:lastModifiedBy>anchy</cp:lastModifiedBy>
  <cp:revision>6</cp:revision>
  <dcterms:created xsi:type="dcterms:W3CDTF">2020-05-04T14:20:06Z</dcterms:created>
  <dcterms:modified xsi:type="dcterms:W3CDTF">2020-05-04T15:18:45Z</dcterms:modified>
</cp:coreProperties>
</file>