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533B-651C-4C04-B7AF-59769B72D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FA304-C816-4D29-BA6D-75BF551D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5837-AA10-4F7E-9A05-9AAD3B0B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0540-C1E4-4DB6-A90E-5B05B5D9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B4126-6E07-41A2-9ACC-0E3B2C50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01ED-1172-4771-8C7A-D69F9DE6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9F0FB-2A14-4400-A082-E6D0188A4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EEE9-5EA6-4354-AE5B-BF56A719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50F4-D151-42B1-8719-A0B73809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1321-D570-4CB4-9BD9-26795595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2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8B530-6000-4090-87FF-34DAB05FE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6B11E-9A85-4AB2-A7D0-BC9210836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32683-F2C3-4C1C-93E2-7CA731F1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8420-732C-48E1-87FD-E818BD24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3FB3-2C00-43DE-BC41-BCF7AC68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E638-76DE-4B75-B126-7091F908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8E3D-F74E-4A9D-9416-DC16129F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1E65-D11E-4A0F-8CEC-EDB85DBD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2436-79FF-4314-9AB7-32D6DF5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E2821-197A-4539-B50E-97CAE74D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3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9367-C24D-465D-9AD6-BD789576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B708-64D0-47D0-B15C-C7461A0F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65E23-0BC9-4595-AAAB-BC44EEBC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C67E-4A3C-43FC-8FBE-C17417A8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4198-B3F5-4E7C-B072-610EB805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5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DAC2-57DB-4AFB-86F9-31D1E9E2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18B7-E761-4009-A91B-00B1182DD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125E9-9DA1-4896-A2EB-12088BCC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C70BC-F8EF-4EE6-B251-B729FCCF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0096A-8B82-49B4-96AE-A9BBF7C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EB4F1-1840-4BC3-812F-C5F27D00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32AF-4B17-4563-BACF-AF3D7FAB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D6EC-CB5C-423A-B741-6904716A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07E9-BEDB-4649-9EF7-40AC566B5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7EBFD-B59D-42FF-900C-FFE3DDA90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3922E-8E4C-4417-B7B4-24A425FD9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96A58-1E40-42FB-B194-E3DC4B03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743F8-CB2C-4D29-809D-24775593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B0162-6F26-45A4-A302-EFB8347B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42FE-0BA2-490E-82AC-DEC8C5E5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312F6-D476-41B0-9683-CD2CB27C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B4BDF-68EA-4C65-8B3F-839BDBBA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A718E-C556-41AE-ABF4-BD06E1F3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B2F6D-EFFF-4FC3-AFCB-B1632007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0AE71-077E-4CA9-8F1A-F02318BE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C2D0-1DED-4794-A5D8-64A713E0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6F5C-6E73-4940-8194-A747F2DD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49C61-1B40-41C8-9B00-8F1DD54E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A3580-FC1E-4C7C-8B71-13F8ADE8F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4A69-0584-4110-AEE8-F5C5714C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9C23B-1C75-40DF-B437-E6FDC397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FBA3-C76D-4BA5-8597-5731BCF2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D898-89DD-4329-AE56-9B330914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5B3E7-3476-404E-82A0-D3BC46BD2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9430D-1744-4901-895E-D2CDB2B1E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ADD8-C14C-48C2-A39C-50B82E65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084FA-A762-4481-B2CA-2FF8D6C5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8AF24-5A7F-4BE5-963E-04B3A1A8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5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>
                <a:lumMod val="40000"/>
                <a:lumOff val="6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7E36F-0EFF-4FFF-B7F8-068B36F0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C1D35-4B61-40C6-A4BF-776FF5C0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D910-7453-4623-81E4-483399989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702D-A175-4EC5-9A2D-BE82C3AE902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0D60-8E55-4BF9-90FB-0CCA278B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1663-CA3E-4A4F-8627-886745A1F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5951-24B8-47BA-8018-95DE0FB5F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1A82-A788-40AA-9AC5-E1CC45268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>
                <a:latin typeface="Arial Nova Cond" panose="020B0506020202020204" pitchFamily="34" charset="0"/>
              </a:rPr>
              <a:t>EKO EKO</a:t>
            </a:r>
            <a:endParaRPr lang="en-GB" sz="9600" dirty="0">
              <a:latin typeface="Arial Nova Cond" panose="020B0506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488E5-D58E-4796-952C-C5CC5A8DF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47204"/>
          </a:xfrm>
        </p:spPr>
        <p:txBody>
          <a:bodyPr>
            <a:normAutofit/>
          </a:bodyPr>
          <a:lstStyle/>
          <a:p>
            <a:r>
              <a:rPr lang="hr-HR" sz="4400" dirty="0"/>
              <a:t>  </a:t>
            </a:r>
            <a:r>
              <a:rPr lang="hr-HR" sz="4000" dirty="0"/>
              <a:t>Hrvoje Hitrec </a:t>
            </a:r>
            <a:r>
              <a:rPr lang="hr-HR" sz="4400" dirty="0"/>
              <a:t>	</a:t>
            </a:r>
          </a:p>
          <a:p>
            <a:r>
              <a:rPr lang="hr-HR" sz="4400" dirty="0"/>
              <a:t>                    </a:t>
            </a:r>
          </a:p>
          <a:p>
            <a:endParaRPr lang="hr-HR" sz="4400" dirty="0"/>
          </a:p>
          <a:p>
            <a:r>
              <a:rPr lang="hr-HR" sz="4400" dirty="0"/>
              <a:t>                                                     </a:t>
            </a:r>
            <a:r>
              <a:rPr lang="hr-HR" sz="2800" dirty="0"/>
              <a:t>Lucija Brković</a:t>
            </a:r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8910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6598A3-1919-465B-A435-E42FAA05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51" y="356260"/>
            <a:ext cx="11186555" cy="5820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1. ZADATAK</a:t>
            </a:r>
          </a:p>
          <a:p>
            <a:pPr marL="0" indent="0">
              <a:buNone/>
            </a:pPr>
            <a:r>
              <a:rPr lang="hr-HR" sz="2400" dirty="0"/>
              <a:t>Dobra bića iz svemira pomažu našoj planeti.</a:t>
            </a:r>
          </a:p>
          <a:p>
            <a:pPr marL="457200" indent="-457200">
              <a:buAutoNum type="alphaLcParenR"/>
            </a:pPr>
            <a:r>
              <a:rPr lang="hr-HR" sz="2400" dirty="0"/>
              <a:t>Kako pomažu</a:t>
            </a:r>
            <a:r>
              <a:rPr lang="hr-HR" sz="2400" dirty="0">
                <a:latin typeface="Arial Narrow" panose="020B0606020202030204" pitchFamily="34" charset="0"/>
              </a:rPr>
              <a:t>?</a:t>
            </a:r>
          </a:p>
          <a:p>
            <a:pPr marL="0" indent="0">
              <a:buNone/>
            </a:pPr>
            <a:r>
              <a:rPr lang="hr-HR" sz="2400" dirty="0"/>
              <a:t>Pomažu tako što je Eko prije odlaska na Zmaz Tokiju i Vokiju dao dva žderi-žderija, i tako što su u bonskoj vijećnici odlučili da, iako se crvena žaruljica u Centru nije upalila, na onome mjestu u svemiru gdje se nalazi Zemlja, da će već poslati 5 žderi-žderija.</a:t>
            </a:r>
          </a:p>
          <a:p>
            <a:pPr marL="457200" indent="-457200">
              <a:buAutoNum type="alphaLcParenR" startAt="2"/>
            </a:pPr>
            <a:r>
              <a:rPr lang="hr-HR" sz="2400" dirty="0"/>
              <a:t>Što možeš od njih naučiti</a:t>
            </a:r>
            <a:r>
              <a:rPr lang="hr-HR" sz="2400" dirty="0">
                <a:latin typeface="Arial Narrow" panose="020B0606020202030204" pitchFamily="34" charset="0"/>
              </a:rPr>
              <a:t>?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Od njih mogu naučiti da ne zagađujemo okoliš.</a:t>
            </a:r>
          </a:p>
          <a:p>
            <a:pPr marL="0" indent="0">
              <a:buNone/>
            </a:pPr>
            <a:r>
              <a:rPr lang="hr-HR" sz="2400" dirty="0"/>
              <a:t> </a:t>
            </a:r>
          </a:p>
          <a:p>
            <a:pPr marL="0" indent="0">
              <a:buNone/>
            </a:pPr>
            <a:endParaRPr lang="en-GB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1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BF41D-53D4-4DCA-9FC8-8A823C2C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9" y="338447"/>
            <a:ext cx="11127179" cy="615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2. ZADATAK</a:t>
            </a:r>
          </a:p>
          <a:p>
            <a:pPr marL="0" indent="0">
              <a:buNone/>
            </a:pPr>
            <a:r>
              <a:rPr lang="hr-HR" sz="2400" dirty="0"/>
              <a:t>Djelo je vrlo uvjerljivo napisano. Misliš li da bi se i ti mogao sprijateljiti s bićima s druge planete</a:t>
            </a:r>
            <a:r>
              <a:rPr lang="hr-HR" sz="2400" dirty="0">
                <a:latin typeface="Arial Narrow" panose="020B0606020202030204" pitchFamily="34" charset="0"/>
              </a:rPr>
              <a:t>?                                                       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Mislim da bih se mogla sprijateljiti s bićima s drugog planeta, ali bih ih se u početku bojala.</a:t>
            </a:r>
          </a:p>
          <a:p>
            <a:pPr marL="0" indent="0">
              <a:buNone/>
            </a:pPr>
            <a:r>
              <a:rPr lang="hr-HR" sz="2400" dirty="0"/>
              <a:t>Što je važnije: kako netko izgleda ili kako se ponaša</a:t>
            </a:r>
            <a:r>
              <a:rPr lang="hr-HR" sz="2400" dirty="0">
                <a:latin typeface="Arial Narrow" panose="020B0606020202030204" pitchFamily="34" charset="0"/>
              </a:rPr>
              <a:t>?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Važnije je kako se netko ponaša, zato što netko može ljepše izgledati, ali biti sebičan i škrt.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724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2B74-1332-41EE-B99C-68AD8DB3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7" y="498764"/>
            <a:ext cx="11162804" cy="6133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3. ZADATAK</a:t>
            </a:r>
          </a:p>
          <a:p>
            <a:pPr marL="0" indent="0">
              <a:buNone/>
            </a:pPr>
            <a:r>
              <a:rPr lang="hr-HR" sz="2400" dirty="0"/>
              <a:t>Koji te događaj iz djela nasmijao</a:t>
            </a:r>
            <a:r>
              <a:rPr lang="hr-HR" sz="2400" dirty="0">
                <a:latin typeface="Arial Narrow" panose="020B0606020202030204" pitchFamily="34" charset="0"/>
              </a:rPr>
              <a:t>?                                                                                                    </a:t>
            </a:r>
          </a:p>
          <a:p>
            <a:pPr marL="0" indent="0">
              <a:buNone/>
            </a:pPr>
            <a:endParaRPr lang="hr-H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2400" dirty="0"/>
              <a:t>Nasmijalo me kada je Vesna dva komada staniola zgnječena u grude stavila u udubine ispred očiju, sakrila kosu vunenom crvenom kapom, na koljenima se dovukla do izlaza Anine špilje i dubokim je glasom pitala blizance: „Hej, vi dječaci, što tu radite!” Tako ih je uspjela prestrašiti, ali su blizanci ubrzo shvatili da je to ona, jer su uočili plavi pramen kako viri ispod kape.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632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14F05-DE0D-4997-88B3-1C2F0F04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7" y="380011"/>
            <a:ext cx="6172200" cy="914400"/>
          </a:xfrm>
        </p:spPr>
        <p:txBody>
          <a:bodyPr>
            <a:normAutofit/>
          </a:bodyPr>
          <a:lstStyle/>
          <a:p>
            <a:r>
              <a:rPr lang="hr-HR" sz="2400" dirty="0"/>
              <a:t>4. ZADATAK</a:t>
            </a:r>
          </a:p>
          <a:p>
            <a:r>
              <a:rPr lang="hr-HR" sz="2400" dirty="0"/>
              <a:t>Nacrtaj jednog Zemljana i jedan lik iz svemira.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07AC2-0050-48FE-9C40-072406302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0" y="1825831"/>
            <a:ext cx="2749816" cy="4292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100FB-1A14-4919-9069-3EDA189A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6" y="1825831"/>
            <a:ext cx="2760391" cy="42929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8827D7-E3FE-485B-8D19-91ED4B3A3128}"/>
              </a:ext>
            </a:extLst>
          </p:cNvPr>
          <p:cNvSpPr txBox="1"/>
          <p:nvPr/>
        </p:nvSpPr>
        <p:spPr>
          <a:xfrm>
            <a:off x="2044390" y="6293323"/>
            <a:ext cx="77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Vesna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8B75F-12E6-4D31-A1D1-05E04C507961}"/>
              </a:ext>
            </a:extLst>
          </p:cNvPr>
          <p:cNvSpPr txBox="1"/>
          <p:nvPr/>
        </p:nvSpPr>
        <p:spPr>
          <a:xfrm>
            <a:off x="5378415" y="6293323"/>
            <a:ext cx="52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5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2F31-8E6B-4FD2-B49A-7D9B73F2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480950"/>
            <a:ext cx="10855036" cy="620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5. ZADATAK</a:t>
            </a:r>
          </a:p>
          <a:p>
            <a:pPr marL="0" indent="0">
              <a:buNone/>
            </a:pPr>
            <a:r>
              <a:rPr lang="hr-HR" sz="2400" dirty="0"/>
              <a:t>Napiši nekoliko zanimljivosti o piscu.                                                                                           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Hrvoje Hitrec rođen je u Zagrebu 14. srpnja 1943. godine. Diplomirao je komparativnu književnost 1967. godine na Filozofskom fakultetu u Zagrebu. 1974. godine postao je glavnim urednikom humorističkog lista </a:t>
            </a:r>
            <a:r>
              <a:rPr lang="hr-HR" sz="2400" i="1" dirty="0"/>
              <a:t>Kerempuh</a:t>
            </a:r>
            <a:r>
              <a:rPr lang="hr-HR" sz="2400" dirty="0"/>
              <a:t>, a 1985. godine imenovan je ravnateljem kazališta </a:t>
            </a:r>
            <a:r>
              <a:rPr lang="hr-HR" sz="2400" i="1" dirty="0"/>
              <a:t>Trešnja. </a:t>
            </a:r>
            <a:r>
              <a:rPr lang="hr-HR" sz="2400" dirty="0"/>
              <a:t>1990. godine postao je prvi glavni ravnatelj Hrvatske radiotelevizije, a potom ministar informiranja. Od 2005. predsjednik je Hrvatskog kulturnog vijeća. Hrvoje Hitrec pisao je za djecu i odrasle. Jedna od njegovih najpoznatijih djela su </a:t>
            </a:r>
            <a:r>
              <a:rPr lang="hr-HR" sz="2400" i="1" dirty="0"/>
              <a:t>Eko Eko </a:t>
            </a:r>
            <a:r>
              <a:rPr lang="hr-HR" sz="2400" dirty="0"/>
              <a:t>i </a:t>
            </a:r>
            <a:r>
              <a:rPr lang="hr-HR" sz="2400" i="1" dirty="0"/>
              <a:t>Smogovci</a:t>
            </a:r>
            <a:r>
              <a:rPr lang="hr-HR" sz="2400" dirty="0"/>
              <a:t>. Po Smogovcima je napravljena serija s velikim uspjehom.</a:t>
            </a:r>
          </a:p>
        </p:txBody>
      </p:sp>
    </p:spTree>
    <p:extLst>
      <p:ext uri="{BB962C8B-B14F-4D97-AF65-F5344CB8AC3E}">
        <p14:creationId xmlns:p14="http://schemas.microsoft.com/office/powerpoint/2010/main" val="387563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376</Words>
  <Application>Microsoft Office PowerPoint</Application>
  <PresentationFormat>Widescreen</PresentationFormat>
  <Paragraphs>253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Arial Nova Cond</vt:lpstr>
      <vt:lpstr>Calibri</vt:lpstr>
      <vt:lpstr>Calibri Light</vt:lpstr>
      <vt:lpstr>Office Theme</vt:lpstr>
      <vt:lpstr>EKO EKO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EKO</dc:title>
  <dc:creator>Brkovici</dc:creator>
  <cp:lastModifiedBy>Brkovici</cp:lastModifiedBy>
  <cp:revision>29</cp:revision>
  <dcterms:created xsi:type="dcterms:W3CDTF">2020-05-03T15:52:04Z</dcterms:created>
  <dcterms:modified xsi:type="dcterms:W3CDTF">2020-05-14T07:09:24Z</dcterms:modified>
</cp:coreProperties>
</file>