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4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55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6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68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28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1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46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1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19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8AA24-7474-4607-9B45-69846BAAAE6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FF876B-FD69-44BC-8DD6-B0D5F0D5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AAB2-77B2-43CA-9AC4-D95569C2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81037"/>
            <a:ext cx="9601196" cy="46849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REGOČ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0D910-93B1-433B-8402-052929A6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/>
              <a:t>TEMA : Regoč je s Kosjenkom na putovanju. </a:t>
            </a:r>
          </a:p>
          <a:p>
            <a:pPr>
              <a:buFontTx/>
              <a:buChar char="-"/>
            </a:pPr>
            <a:r>
              <a:rPr lang="hr-HR" dirty="0"/>
              <a:t>LIKOVI : Regoč,Kosjenka,Liljo,čobani,čobanice,šukundjed i šukunbaka,djeca</a:t>
            </a:r>
          </a:p>
          <a:p>
            <a:pPr>
              <a:buFontTx/>
              <a:buChar char="-"/>
            </a:pPr>
            <a:r>
              <a:rPr lang="hr-HR" dirty="0"/>
              <a:t>PORUKA : Poruka je da svima moraš pomagati da neostavljaš nekoga u nevolji i da svakome možeš biti najbolji prijatelj.</a:t>
            </a:r>
          </a:p>
          <a:p>
            <a:pPr>
              <a:buFontTx/>
              <a:buChar char="-"/>
            </a:pPr>
            <a:r>
              <a:rPr lang="hr-HR" dirty="0"/>
              <a:t>STVARNI LIKOVI : Liljo,čobani,čobanice,šukundjed i šukunbaka.</a:t>
            </a:r>
          </a:p>
          <a:p>
            <a:pPr>
              <a:buFontTx/>
              <a:buChar char="-"/>
            </a:pPr>
            <a:r>
              <a:rPr lang="hr-HR" dirty="0"/>
              <a:t>NESTVARNI LIKOVI : Regoč i Kosjenka.</a:t>
            </a:r>
          </a:p>
          <a:p>
            <a:pPr>
              <a:buFontTx/>
              <a:buChar char="-"/>
            </a:pPr>
            <a:r>
              <a:rPr lang="hr-HR" dirty="0"/>
              <a:t>MOJ NAJDRAŽI LIK : Regoč = Na tom čovjeku ogromni plašt od debela platna, a opasao se ramenom od pet hvati.U toga čovjeka glava velika kao največi badanj,a brada kao stog kukurozovine.</a:t>
            </a:r>
          </a:p>
        </p:txBody>
      </p:sp>
    </p:spTree>
    <p:extLst>
      <p:ext uri="{BB962C8B-B14F-4D97-AF65-F5344CB8AC3E}">
        <p14:creationId xmlns:p14="http://schemas.microsoft.com/office/powerpoint/2010/main" val="95611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902B-56E8-471F-862B-B2467DCC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DVA DIJELA PRIČE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8604C-F392-4F82-80E4-244593D17B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Prvi dio priče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19C93-F35E-48CA-9377-574CD8C49E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Kosjenka i Regoč se upoznavaju, te Kosjenka nagovara Regoča na putovanje.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5B8A5-7728-475A-A4B2-84C9C7512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Drugi dio priče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C3FCC-FBCC-4350-B78F-F9D427FC99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Regoč spašava dva sela od potpune katastrofe.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80DF-E216-478C-AFAA-804F674E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ČETIRI BISERA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A680-ABC4-4B68-AA5F-708116A6A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Prvi biser bi iskoristila za sreću.</a:t>
            </a:r>
          </a:p>
          <a:p>
            <a:pPr>
              <a:buFontTx/>
              <a:buChar char="-"/>
            </a:pPr>
            <a:r>
              <a:rPr lang="hr-HR" dirty="0"/>
              <a:t>Drugi biser bi iskoristila za ljubav.</a:t>
            </a:r>
          </a:p>
          <a:p>
            <a:pPr>
              <a:buFontTx/>
              <a:buChar char="-"/>
            </a:pPr>
            <a:r>
              <a:rPr lang="hr-HR" dirty="0"/>
              <a:t>Treći biser bi iskoristila za zdravlje.</a:t>
            </a:r>
          </a:p>
          <a:p>
            <a:pPr marL="0" indent="0">
              <a:buNone/>
            </a:pPr>
            <a:r>
              <a:rPr lang="hr-HR" dirty="0"/>
              <a:t>- Četvrti biser bi iskoristila za prijateljstvo.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7E43-4EAD-476E-9282-6FEA3546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75" y="689112"/>
            <a:ext cx="8920438" cy="1215887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NASLOVNA STRANICA PRIČE REGOČ</a:t>
            </a:r>
            <a:br>
              <a:rPr lang="hr-HR" dirty="0"/>
            </a:br>
            <a:r>
              <a:rPr lang="hr-HR" sz="1600" dirty="0"/>
              <a:t>Dorotea Imprić </a:t>
            </a:r>
            <a:endParaRPr lang="en-US" sz="1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46A269-F555-42A9-8856-6B154ED94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65" y="2307985"/>
            <a:ext cx="8211696" cy="3429479"/>
          </a:xfrm>
        </p:spPr>
      </p:pic>
    </p:spTree>
    <p:extLst>
      <p:ext uri="{BB962C8B-B14F-4D97-AF65-F5344CB8AC3E}">
        <p14:creationId xmlns:p14="http://schemas.microsoft.com/office/powerpoint/2010/main" val="8734827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595</TotalTime>
  <Words>176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REGOČ</vt:lpstr>
      <vt:lpstr>DVA DIJELA PRIČE</vt:lpstr>
      <vt:lpstr>ČETIRI BISERA</vt:lpstr>
      <vt:lpstr>NASLOVNA STRANICA PRIČE REGOČ Dorotea Imprić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REGOČ</dc:title>
  <dc:creator>Impric</dc:creator>
  <cp:lastModifiedBy>Impric</cp:lastModifiedBy>
  <cp:revision>12</cp:revision>
  <dcterms:created xsi:type="dcterms:W3CDTF">2020-04-20T06:49:21Z</dcterms:created>
  <dcterms:modified xsi:type="dcterms:W3CDTF">2020-04-20T16:46:11Z</dcterms:modified>
</cp:coreProperties>
</file>