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423409813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388045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9802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3635875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940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181700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2259199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41705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82247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8D5072-D6A5-4C7A-853D-4E6E4EAAFD88}" type="datetimeFigureOut">
              <a:rPr lang="en-US" smtClean="0"/>
              <a:t>4/20/2020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243271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8D5072-D6A5-4C7A-853D-4E6E4EAAFD88}"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226212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8D5072-D6A5-4C7A-853D-4E6E4EAAFD88}" type="datetimeFigureOut">
              <a:rPr lang="en-US" smtClean="0"/>
              <a:t>4/20/2020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21883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8D5072-D6A5-4C7A-853D-4E6E4EAAFD88}" type="datetimeFigureOut">
              <a:rPr lang="en-US" smtClean="0"/>
              <a:t>4/20/2020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234158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D5072-D6A5-4C7A-853D-4E6E4EAAFD88}" type="datetimeFigureOut">
              <a:rPr lang="en-US" smtClean="0"/>
              <a:t>4/20/2020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8914043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8D5072-D6A5-4C7A-853D-4E6E4EAAFD88}"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350398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8D5072-D6A5-4C7A-853D-4E6E4EAAFD88}" type="datetimeFigureOut">
              <a:rPr lang="en-US" smtClean="0"/>
              <a:t>4/20/2020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DCBEE-3EB6-4CF5-B1AD-AECEB7049BDB}" type="slidenum">
              <a:rPr lang="en-US" smtClean="0"/>
              <a:t>‹#›</a:t>
            </a:fld>
            <a:endParaRPr lang="en-US"/>
          </a:p>
        </p:txBody>
      </p:sp>
    </p:spTree>
    <p:extLst>
      <p:ext uri="{BB962C8B-B14F-4D97-AF65-F5344CB8AC3E}">
        <p14:creationId xmlns:p14="http://schemas.microsoft.com/office/powerpoint/2010/main" val="309280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8D5072-D6A5-4C7A-853D-4E6E4EAAFD88}" type="datetimeFigureOut">
              <a:rPr lang="en-US" smtClean="0"/>
              <a:t>4/20/2020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BDCBEE-3EB6-4CF5-B1AD-AECEB7049BDB}" type="slidenum">
              <a:rPr lang="en-US" smtClean="0"/>
              <a:t>‹#›</a:t>
            </a:fld>
            <a:endParaRPr lang="en-US"/>
          </a:p>
        </p:txBody>
      </p:sp>
    </p:spTree>
    <p:extLst>
      <p:ext uri="{BB962C8B-B14F-4D97-AF65-F5344CB8AC3E}">
        <p14:creationId xmlns:p14="http://schemas.microsoft.com/office/powerpoint/2010/main" val="84724687"/>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 id="2147483886" r:id="rId13"/>
    <p:sldLayoutId id="2147483887" r:id="rId14"/>
    <p:sldLayoutId id="2147483888" r:id="rId15"/>
    <p:sldLayoutId id="214748388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3F0FBA-D4D0-4B1B-A36C-4279DC391F8C}"/>
              </a:ext>
            </a:extLst>
          </p:cNvPr>
          <p:cNvSpPr>
            <a:spLocks noGrp="1"/>
          </p:cNvSpPr>
          <p:nvPr>
            <p:ph type="title"/>
          </p:nvPr>
        </p:nvSpPr>
        <p:spPr>
          <a:xfrm>
            <a:off x="1432707" y="139148"/>
            <a:ext cx="8596668" cy="1258957"/>
          </a:xfrm>
        </p:spPr>
        <p:txBody>
          <a:bodyPr>
            <a:normAutofit fontScale="90000"/>
          </a:bodyPr>
          <a:lstStyle/>
          <a:p>
            <a:pPr algn="ctr"/>
            <a:r>
              <a:rPr lang="hr-HR" b="1" dirty="0"/>
              <a:t>Šuma Striborova </a:t>
            </a:r>
            <a:br>
              <a:rPr lang="hr-HR" b="1" dirty="0"/>
            </a:br>
            <a:r>
              <a:rPr lang="hr-HR" sz="2200" dirty="0"/>
              <a:t>Ivana Brlić – Mažuranić </a:t>
            </a:r>
            <a:br>
              <a:rPr lang="en-US" dirty="0"/>
            </a:br>
            <a:endParaRPr lang="en-US" b="1" dirty="0"/>
          </a:p>
        </p:txBody>
      </p:sp>
      <p:sp>
        <p:nvSpPr>
          <p:cNvPr id="11" name="Content Placeholder 10">
            <a:extLst>
              <a:ext uri="{FF2B5EF4-FFF2-40B4-BE49-F238E27FC236}">
                <a16:creationId xmlns:a16="http://schemas.microsoft.com/office/drawing/2014/main" id="{9E62AD2F-2FBF-4037-9ACB-035841DC6A01}"/>
              </a:ext>
            </a:extLst>
          </p:cNvPr>
          <p:cNvSpPr>
            <a:spLocks noGrp="1"/>
          </p:cNvSpPr>
          <p:nvPr>
            <p:ph idx="1"/>
          </p:nvPr>
        </p:nvSpPr>
        <p:spPr>
          <a:xfrm>
            <a:off x="838200" y="1311966"/>
            <a:ext cx="10515600" cy="5406886"/>
          </a:xfrm>
        </p:spPr>
        <p:txBody>
          <a:bodyPr>
            <a:normAutofit/>
          </a:bodyPr>
          <a:lstStyle/>
          <a:p>
            <a:pPr marL="0" indent="0">
              <a:buNone/>
            </a:pPr>
            <a:r>
              <a:rPr lang="hr-HR" b="1" dirty="0"/>
              <a:t>Tema</a:t>
            </a:r>
            <a:r>
              <a:rPr lang="hr-HR" dirty="0"/>
              <a:t> – Majka uvjerava sina da je oženio guju .</a:t>
            </a:r>
          </a:p>
          <a:p>
            <a:pPr marL="0" indent="0">
              <a:buNone/>
            </a:pPr>
            <a:r>
              <a:rPr lang="hr-HR" b="1" dirty="0"/>
              <a:t>Likovi</a:t>
            </a:r>
            <a:r>
              <a:rPr lang="hr-HR" dirty="0"/>
              <a:t> – Majka,sin,guja,Stribor,Domaći,djevijče,seljani,Malik Tintilinić</a:t>
            </a:r>
          </a:p>
          <a:p>
            <a:pPr marL="0" indent="0">
              <a:buNone/>
            </a:pPr>
            <a:r>
              <a:rPr lang="hr-HR" b="1" dirty="0"/>
              <a:t>Poruka</a:t>
            </a:r>
            <a:r>
              <a:rPr lang="hr-HR" dirty="0"/>
              <a:t> – Nikad nemoj vjerovati nekome koga nepoznaš i uvijek pomozi svim .</a:t>
            </a:r>
          </a:p>
          <a:p>
            <a:pPr marL="0" indent="0" algn="ctr">
              <a:buNone/>
            </a:pPr>
            <a:endParaRPr lang="hr-HR" b="1" dirty="0">
              <a:effectLst>
                <a:outerShdw blurRad="38100" dist="38100" dir="2700000" algn="tl">
                  <a:srgbClr val="000000">
                    <a:alpha val="43137"/>
                  </a:srgbClr>
                </a:outerShdw>
              </a:effectLst>
            </a:endParaRPr>
          </a:p>
          <a:p>
            <a:pPr marL="0" indent="0" algn="ctr">
              <a:buNone/>
            </a:pPr>
            <a:endParaRPr lang="hr-HR" b="1" dirty="0">
              <a:effectLst>
                <a:outerShdw blurRad="38100" dist="38100" dir="2700000" algn="tl">
                  <a:srgbClr val="000000">
                    <a:alpha val="43137"/>
                  </a:srgbClr>
                </a:outerShdw>
              </a:effectLst>
            </a:endParaRPr>
          </a:p>
          <a:p>
            <a:pPr marL="0" indent="0" algn="ctr">
              <a:buNone/>
            </a:pPr>
            <a:r>
              <a:rPr lang="hr-HR" b="1" dirty="0">
                <a:effectLst>
                  <a:outerShdw blurRad="38100" dist="38100" dir="2700000" algn="tl">
                    <a:srgbClr val="000000">
                      <a:alpha val="43137"/>
                    </a:srgbClr>
                  </a:outerShdw>
                </a:effectLst>
              </a:rPr>
              <a:t>TRAŽI SE TREŠĆE</a:t>
            </a:r>
          </a:p>
          <a:p>
            <a:pPr marL="0" indent="0">
              <a:buNone/>
            </a:pPr>
            <a:r>
              <a:rPr lang="hr-HR" dirty="0"/>
              <a:t>Traži se trešće.Izgubilo ga djevojče.Tko ga nađe dobije polovicu.Jer je to trešće vrlo dragocijeno.Djevojče ga svaki dan traži po šumi Striborovoj.Tko ga nađe neka se javi u selo iza sedam gora i šume Striborove.U selu će vam reći gdje da odnesete trešće.Djevojče želi da ga vi osobno donesete kod nje.Kada prolazite po šumi Strinborovoj budite na oprezu,jer je ta šuma jako začarana.Morate paziti na čudne stvari u njoj ,ne smijete ih nositi kući. Ako nađete trešće,a ne donesete ga djevojčetu Stribor će vas začarati. A tko zna odčarati to bih bila ja.</a:t>
            </a:r>
          </a:p>
          <a:p>
            <a:pPr marL="0" indent="0" algn="ctr">
              <a:buNone/>
            </a:pPr>
            <a:endParaRPr lang="hr-HR" dirty="0"/>
          </a:p>
          <a:p>
            <a:pPr marL="0" indent="0">
              <a:buNone/>
            </a:pPr>
            <a:endParaRPr lang="hr-HR" dirty="0"/>
          </a:p>
        </p:txBody>
      </p:sp>
    </p:spTree>
    <p:extLst>
      <p:ext uri="{BB962C8B-B14F-4D97-AF65-F5344CB8AC3E}">
        <p14:creationId xmlns:p14="http://schemas.microsoft.com/office/powerpoint/2010/main" val="1768248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7C70C2-DCC2-477E-ABE7-A2470DB5C30C}"/>
              </a:ext>
            </a:extLst>
          </p:cNvPr>
          <p:cNvSpPr>
            <a:spLocks noGrp="1"/>
          </p:cNvSpPr>
          <p:nvPr>
            <p:ph type="title"/>
          </p:nvPr>
        </p:nvSpPr>
        <p:spPr/>
        <p:txBody>
          <a:bodyPr/>
          <a:lstStyle/>
          <a:p>
            <a:pPr algn="ctr"/>
            <a:r>
              <a:rPr lang="hr-HR" dirty="0"/>
              <a:t>Čarolije </a:t>
            </a:r>
            <a:endParaRPr lang="en-US" dirty="0"/>
          </a:p>
        </p:txBody>
      </p:sp>
      <p:sp>
        <p:nvSpPr>
          <p:cNvPr id="7" name="Content Placeholder 6">
            <a:extLst>
              <a:ext uri="{FF2B5EF4-FFF2-40B4-BE49-F238E27FC236}">
                <a16:creationId xmlns:a16="http://schemas.microsoft.com/office/drawing/2014/main" id="{2C5B811B-CAB3-4915-BF7D-E2270687A54D}"/>
              </a:ext>
            </a:extLst>
          </p:cNvPr>
          <p:cNvSpPr>
            <a:spLocks noGrp="1"/>
          </p:cNvSpPr>
          <p:nvPr>
            <p:ph idx="1"/>
          </p:nvPr>
        </p:nvSpPr>
        <p:spPr>
          <a:xfrm>
            <a:off x="838200" y="1338470"/>
            <a:ext cx="10515600" cy="5353877"/>
          </a:xfrm>
        </p:spPr>
        <p:txBody>
          <a:bodyPr>
            <a:normAutofit/>
          </a:bodyPr>
          <a:lstStyle/>
          <a:p>
            <a:pPr marL="0" indent="0">
              <a:buNone/>
            </a:pPr>
            <a:r>
              <a:rPr lang="hr-HR" b="1" dirty="0"/>
              <a:t>Likovi</a:t>
            </a:r>
            <a:r>
              <a:rPr lang="hr-HR" dirty="0"/>
              <a:t> – Čičak,Zvončica,Hitra,Ferdinand,Lukavi.</a:t>
            </a:r>
          </a:p>
          <a:p>
            <a:pPr marL="0" indent="0">
              <a:buNone/>
            </a:pPr>
            <a:r>
              <a:rPr lang="hr-HR" dirty="0"/>
              <a:t>Jednog zimskog dana Lukavi je odlučio sazvati roditeljski sastanak. Na roditeljski sastanak došli su – Čičak,Zvonćica,Hitra,Ferdinand i ostali roditelji.Jer je jedna djevojčica Luna našla čaroban cvijet usred zime.I pokušala ga ubrati,ali su ju u tome spriječila druga djeca.Lukavi je poveo roditelje do toga čarobnog cvijeta.Kojeg su stručnjaci trenutno iskopavali s korijenom.Kako bi skužili kako se cvijet pojavio usred zime.Lukavi je pozvao i znanstvenike.Znanstvenici su rekli da je taj cvijet stvoren uz pomoć čarolije.Ni jedan čovjek nije smio rukom dotaknuti čarobni cvijet. Znanstvenici to nisu znali.Jedan od znanstvenika Pero ga je dotaknuo bez rukavice, a pošto je cvijet bio stvoren uz pomoć čarolije, teleportirao ga je kod zle vještice Marine.Marina ga je zatočila u čarobni kavez.Kavez tako čaroban da ga ne smiješ dirati, i željela je Peru samo za svog prijatelja.Svi ostali znanstvenici bili su začuđeni i odmah su krenuli istraživati.Oni su tako istraživali danima i noćima, tražili Peru kojem nije bilo ni traga. </a:t>
            </a:r>
          </a:p>
          <a:p>
            <a:pPr marL="0" indent="0" algn="ctr">
              <a:buNone/>
            </a:pPr>
            <a:r>
              <a:rPr lang="hr-HR" dirty="0"/>
              <a:t>Kada okrenete stranicu saznati ćete što se dogodilo,a to napravite sutra .</a:t>
            </a:r>
          </a:p>
          <a:p>
            <a:pPr marL="0" indent="0" algn="ctr">
              <a:buNone/>
            </a:pPr>
            <a:endParaRPr lang="hr-HR" dirty="0"/>
          </a:p>
          <a:p>
            <a:pPr marL="0" indent="0" algn="ctr">
              <a:buNone/>
            </a:pPr>
            <a:endParaRPr lang="hr-HR" dirty="0"/>
          </a:p>
          <a:p>
            <a:pPr marL="0" indent="0" algn="ctr">
              <a:buNone/>
            </a:pPr>
            <a:r>
              <a:rPr lang="hr-HR"/>
              <a:t>                                                                                                                 Dorotea Imprić</a:t>
            </a:r>
            <a:endParaRPr lang="hr-HR" dirty="0"/>
          </a:p>
        </p:txBody>
      </p:sp>
    </p:spTree>
    <p:extLst>
      <p:ext uri="{BB962C8B-B14F-4D97-AF65-F5344CB8AC3E}">
        <p14:creationId xmlns:p14="http://schemas.microsoft.com/office/powerpoint/2010/main" val="325549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55D53-8F28-4A1C-A296-E7A2F5B1F879}"/>
              </a:ext>
            </a:extLst>
          </p:cNvPr>
          <p:cNvSpPr>
            <a:spLocks noGrp="1"/>
          </p:cNvSpPr>
          <p:nvPr>
            <p:ph type="title"/>
          </p:nvPr>
        </p:nvSpPr>
        <p:spPr/>
        <p:txBody>
          <a:bodyPr/>
          <a:lstStyle/>
          <a:p>
            <a:pPr algn="ctr"/>
            <a:r>
              <a:rPr lang="hr-HR" b="1" dirty="0"/>
              <a:t>Plan začarane šume</a:t>
            </a:r>
            <a:endParaRPr lang="en-US" b="1" dirty="0"/>
          </a:p>
        </p:txBody>
      </p:sp>
      <p:pic>
        <p:nvPicPr>
          <p:cNvPr id="7" name="Content Placeholder 6">
            <a:extLst>
              <a:ext uri="{FF2B5EF4-FFF2-40B4-BE49-F238E27FC236}">
                <a16:creationId xmlns:a16="http://schemas.microsoft.com/office/drawing/2014/main" id="{C1258119-A418-45E4-8A33-1AFEFC6B710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0171" y="2386567"/>
            <a:ext cx="8211696" cy="3429479"/>
          </a:xfrm>
        </p:spPr>
      </p:pic>
    </p:spTree>
    <p:extLst>
      <p:ext uri="{BB962C8B-B14F-4D97-AF65-F5344CB8AC3E}">
        <p14:creationId xmlns:p14="http://schemas.microsoft.com/office/powerpoint/2010/main" val="3432707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631</TotalTime>
  <Words>397</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Trebuchet MS</vt:lpstr>
      <vt:lpstr>Wingdings 3</vt:lpstr>
      <vt:lpstr>Facet</vt:lpstr>
      <vt:lpstr>Šuma Striborova  Ivana Brlić – Mažuranić  </vt:lpstr>
      <vt:lpstr>Čarolije </vt:lpstr>
      <vt:lpstr>Plan začarane šume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Šuma Striborova  Ivana Brlić – Mažuranić</dc:title>
  <dc:creator>Impric</dc:creator>
  <cp:lastModifiedBy>Impric</cp:lastModifiedBy>
  <cp:revision>25</cp:revision>
  <dcterms:created xsi:type="dcterms:W3CDTF">2020-03-11T17:48:18Z</dcterms:created>
  <dcterms:modified xsi:type="dcterms:W3CDTF">2020-04-20T16:45:13Z</dcterms:modified>
</cp:coreProperties>
</file>